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320" y="1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58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9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1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93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2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23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9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3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8984-37A8-4165-8CBC-C607A88D59FA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E169-7F4F-4207-9BC7-95CA27350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9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5198320-EB76-496D-BA7F-BD91EA31AA92}"/>
              </a:ext>
            </a:extLst>
          </p:cNvPr>
          <p:cNvSpPr/>
          <p:nvPr/>
        </p:nvSpPr>
        <p:spPr>
          <a:xfrm>
            <a:off x="0" y="4563545"/>
            <a:ext cx="4851747" cy="2294466"/>
          </a:xfrm>
          <a:prstGeom prst="rect">
            <a:avLst/>
          </a:prstGeom>
          <a:solidFill>
            <a:srgbClr val="005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7435CF-4139-4830-97BD-43289768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8" y="-147533"/>
            <a:ext cx="3727694" cy="138062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0A9BB80-887F-48F2-8C15-8E5E747DC4D8}"/>
              </a:ext>
            </a:extLst>
          </p:cNvPr>
          <p:cNvSpPr txBox="1"/>
          <p:nvPr/>
        </p:nvSpPr>
        <p:spPr>
          <a:xfrm>
            <a:off x="3061115" y="4607356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Finanzierung: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7E770A-8F4F-4D0F-B437-F5A1547F7A6A}"/>
              </a:ext>
            </a:extLst>
          </p:cNvPr>
          <p:cNvSpPr txBox="1"/>
          <p:nvPr/>
        </p:nvSpPr>
        <p:spPr>
          <a:xfrm>
            <a:off x="35631" y="4614629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Partner: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312B80-D1EF-4C6E-B649-EF6C23C96C4B}"/>
              </a:ext>
            </a:extLst>
          </p:cNvPr>
          <p:cNvSpPr txBox="1"/>
          <p:nvPr/>
        </p:nvSpPr>
        <p:spPr>
          <a:xfrm>
            <a:off x="0" y="1062131"/>
            <a:ext cx="4851747" cy="1631216"/>
          </a:xfrm>
          <a:prstGeom prst="rect">
            <a:avLst/>
          </a:prstGeom>
          <a:solidFill>
            <a:srgbClr val="005899"/>
          </a:solidFill>
          <a:ln>
            <a:solidFill>
              <a:srgbClr val="005899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bg1"/>
                </a:solidFill>
              </a:rPr>
              <a:t>Projekt: </a:t>
            </a:r>
          </a:p>
          <a:p>
            <a:r>
              <a:rPr lang="de-DE" sz="2000" dirty="0">
                <a:solidFill>
                  <a:schemeClr val="bg1"/>
                </a:solidFill>
              </a:rPr>
              <a:t>AGRIO: </a:t>
            </a:r>
            <a:r>
              <a:rPr lang="de-DE" sz="2000" dirty="0" err="1">
                <a:solidFill>
                  <a:schemeClr val="bg1"/>
                </a:solidFill>
              </a:rPr>
              <a:t>Einfluß</a:t>
            </a:r>
            <a:r>
              <a:rPr lang="de-DE" sz="2000" dirty="0">
                <a:solidFill>
                  <a:schemeClr val="bg1"/>
                </a:solidFill>
              </a:rPr>
              <a:t> anthropogener Veränderungen und  Klimawandel auf Treibhausgasemissionen entlang des </a:t>
            </a:r>
            <a:r>
              <a:rPr lang="de-DE" sz="2000" dirty="0" err="1">
                <a:solidFill>
                  <a:schemeClr val="bg1"/>
                </a:solidFill>
              </a:rPr>
              <a:t>Fluß</a:t>
            </a:r>
            <a:r>
              <a:rPr lang="de-DE" sz="2000" dirty="0">
                <a:solidFill>
                  <a:schemeClr val="bg1"/>
                </a:solidFill>
              </a:rPr>
              <a:t>-Meer Kontinuums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DF03C2-0889-4F03-B988-B5232FC7328B}"/>
              </a:ext>
            </a:extLst>
          </p:cNvPr>
          <p:cNvSpPr/>
          <p:nvPr/>
        </p:nvSpPr>
        <p:spPr>
          <a:xfrm>
            <a:off x="5059080" y="2406332"/>
            <a:ext cx="4646573" cy="4416594"/>
          </a:xfrm>
          <a:prstGeom prst="rect">
            <a:avLst/>
          </a:prstGeom>
          <a:ln w="38100">
            <a:solidFill>
              <a:srgbClr val="005899"/>
            </a:solidFill>
          </a:ln>
        </p:spPr>
        <p:txBody>
          <a:bodyPr wrap="square">
            <a:spAutoFit/>
          </a:bodyPr>
          <a:lstStyle/>
          <a:p>
            <a:r>
              <a:rPr lang="de-DE" sz="2000" b="1" u="sng" dirty="0"/>
              <a:t>Projektziele: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Wir untersuchen die Auswirkungen anthropogener Veränderungen und des Klimawandels auf die Produktion und Emission von Treibhausgasen (THG) in aquatischen Systemen entlang des Fluss-Ozean-Kontinuums. Feldbeobachtungen und numerische Modelle des Elbe-Nordsee-Systems werden uns dabei helfen, die Auswirkungen menschlichen Handelns auf die THG-Dynamik zu verstehen und Strategien zu entwickeln, um Emissionen zu mindern.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Am UFZ quantifizieren wir die Produktion von THGs  in Wasser und Sediment unter verschiedenen Umweltbedingungen in Laborversuchen. Dabei sollen der Abbau von organischer Substanz unter Süßwasser- und Salzwasserbedingungen und der Einfluss von Stauhaltungen auf die THG Freisetzung im Mittelpunkt stehen.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9525349-4A64-4AC7-98C1-A38010E6FB7B}"/>
              </a:ext>
            </a:extLst>
          </p:cNvPr>
          <p:cNvSpPr txBox="1"/>
          <p:nvPr/>
        </p:nvSpPr>
        <p:spPr>
          <a:xfrm rot="16200000">
            <a:off x="-184419" y="3221370"/>
            <a:ext cx="894404" cy="400110"/>
          </a:xfrm>
          <a:prstGeom prst="rect">
            <a:avLst/>
          </a:prstGeom>
          <a:solidFill>
            <a:srgbClr val="005899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bg1"/>
                </a:solidFill>
              </a:rPr>
              <a:t>Team: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227D40-7EEB-4742-B48A-28BBD9F9DD8A}"/>
              </a:ext>
            </a:extLst>
          </p:cNvPr>
          <p:cNvSpPr txBox="1"/>
          <p:nvPr/>
        </p:nvSpPr>
        <p:spPr>
          <a:xfrm>
            <a:off x="437438" y="4080575"/>
            <a:ext cx="130668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dirty="0"/>
              <a:t>Vivien Bernhard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039B4D9-8C32-46A7-B1CE-E180C561457D}"/>
              </a:ext>
            </a:extLst>
          </p:cNvPr>
          <p:cNvSpPr txBox="1"/>
          <p:nvPr/>
        </p:nvSpPr>
        <p:spPr>
          <a:xfrm>
            <a:off x="1681044" y="4061053"/>
            <a:ext cx="124433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dirty="0"/>
              <a:t>Matthias Koschorreck	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398456A-7634-4A9F-9686-D6E85A862740}"/>
              </a:ext>
            </a:extLst>
          </p:cNvPr>
          <p:cNvSpPr txBox="1"/>
          <p:nvPr/>
        </p:nvSpPr>
        <p:spPr>
          <a:xfrm>
            <a:off x="2987728" y="4057101"/>
            <a:ext cx="103915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dirty="0"/>
              <a:t>Norbert </a:t>
            </a:r>
            <a:r>
              <a:rPr lang="de-DE" sz="1600" dirty="0" err="1"/>
              <a:t>Kamjunke</a:t>
            </a:r>
            <a:endParaRPr lang="de-DE" sz="160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9082B45-4C54-4472-BBF5-683E7D175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16142" r="14473" b="32101"/>
          <a:stretch/>
        </p:blipFill>
        <p:spPr>
          <a:xfrm>
            <a:off x="620970" y="2785905"/>
            <a:ext cx="982729" cy="126858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0DBE112-67F6-47E0-8DDB-4596B69E9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7165" y="2785905"/>
            <a:ext cx="947135" cy="126070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A97A39E-3EC9-4FAC-B6F1-63970E5F46CD}"/>
              </a:ext>
            </a:extLst>
          </p:cNvPr>
          <p:cNvSpPr txBox="1"/>
          <p:nvPr/>
        </p:nvSpPr>
        <p:spPr>
          <a:xfrm>
            <a:off x="4060054" y="4068054"/>
            <a:ext cx="103915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dirty="0"/>
              <a:t>Michael Rode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BF9B466-C988-4520-ABE9-61C0011AD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56" y="5881026"/>
            <a:ext cx="1815146" cy="76277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55FD6A5-0F29-498D-B8CE-6B4F0C538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29" y="5059733"/>
            <a:ext cx="1815146" cy="689406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AB0C4D0B-7056-42F5-9A93-E71A6D80C57D}"/>
              </a:ext>
            </a:extLst>
          </p:cNvPr>
          <p:cNvSpPr txBox="1"/>
          <p:nvPr/>
        </p:nvSpPr>
        <p:spPr>
          <a:xfrm>
            <a:off x="3090232" y="5795869"/>
            <a:ext cx="175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HGF Innovationspool (2025 – 2027)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C22D58E7-C06D-4A77-88EF-3CD7EB6D8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55" y="331741"/>
            <a:ext cx="2400842" cy="180270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C13B683-FABC-45C3-B060-34043B474B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73" y="2785905"/>
            <a:ext cx="890391" cy="128086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8E70415-DFA5-49DD-BFBE-8D2FB58B70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6242"/>
          <a:stretch/>
        </p:blipFill>
        <p:spPr>
          <a:xfrm>
            <a:off x="4067376" y="2789985"/>
            <a:ext cx="885624" cy="126450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3D0FFFDC-8908-4AA8-8EFC-6874C0180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43" y="5012978"/>
            <a:ext cx="1568035" cy="6894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92C450-AB24-40EA-BEA7-B16CC0E85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32" y="331741"/>
            <a:ext cx="1352031" cy="18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A4-Papier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Karsten Rinke</dc:creator>
  <cp:lastModifiedBy>Matthias Koschorreck</cp:lastModifiedBy>
  <cp:revision>23</cp:revision>
  <dcterms:created xsi:type="dcterms:W3CDTF">2024-11-08T21:35:37Z</dcterms:created>
  <dcterms:modified xsi:type="dcterms:W3CDTF">2024-11-11T12:58:46Z</dcterms:modified>
</cp:coreProperties>
</file>